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59"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4" autoAdjust="0"/>
    <p:restoredTop sz="94660"/>
  </p:normalViewPr>
  <p:slideViewPr>
    <p:cSldViewPr snapToGrid="0">
      <p:cViewPr>
        <p:scale>
          <a:sx n="125" d="100"/>
          <a:sy n="125" d="100"/>
        </p:scale>
        <p:origin x="1506" y="10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jpg>
</file>

<file path=ppt/media/image4.jp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ko-KR" altLang="en-US" smtClean="0"/>
              <a:t>마스터 제목 스타일 편집</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smtClean="0"/>
              <a:t>클릭하여 마스터 부제목 스타일 편집</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12/7/2023</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캡션 있는 파노라마 그림">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ko-KR" altLang="en-US" smtClean="0"/>
              <a:t>마스터 제목 스타일 편집</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Date Placeholder 4"/>
          <p:cNvSpPr>
            <a:spLocks noGrp="1"/>
          </p:cNvSpPr>
          <p:nvPr>
            <p:ph type="dt" sz="half" idx="10"/>
          </p:nvPr>
        </p:nvSpPr>
        <p:spPr/>
        <p:txBody>
          <a:bodyPr/>
          <a:lstStyle/>
          <a:p>
            <a:fld id="{48A87A34-81AB-432B-8DAE-1953F412C126}" type="datetimeFigureOut">
              <a:rPr lang="en-US" dirty="0"/>
              <a:t>12/7/2023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제목 및 캡션">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ko-KR" altLang="en-US" smtClean="0"/>
              <a:t>마스터 제목 스타일 편집</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12/7/2023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캡션 있는 인용문">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ko-KR" altLang="en-US" smtClean="0"/>
              <a:t>마스터 제목 스타일 편집</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12/7/2023</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명함">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ko-KR" altLang="en-US" smtClean="0"/>
              <a:t>마스터 제목 스타일 편집</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12/7/2023</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열">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ko-KR" altLang="en-US" smtClean="0"/>
              <a:t>마스터 제목 스타일 편집</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 편집</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 편집</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 편집</a:t>
            </a:r>
          </a:p>
        </p:txBody>
      </p:sp>
      <p:sp>
        <p:nvSpPr>
          <p:cNvPr id="3" name="Date Placeholder 2"/>
          <p:cNvSpPr>
            <a:spLocks noGrp="1"/>
          </p:cNvSpPr>
          <p:nvPr>
            <p:ph type="dt" sz="half" idx="10"/>
          </p:nvPr>
        </p:nvSpPr>
        <p:spPr/>
        <p:txBody>
          <a:bodyPr/>
          <a:lstStyle/>
          <a:p>
            <a:fld id="{48A87A34-81AB-432B-8DAE-1953F412C126}" type="datetimeFigureOut">
              <a:rPr lang="en-US" dirty="0"/>
              <a:t>12/7/2023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그림 열 3개">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ko-KR" altLang="en-US" smtClean="0"/>
              <a:t>마스터 제목 스타일 편집</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ko-KR" altLang="en-US" smtClean="0"/>
              <a:t>그림을 추가하려면 아이콘을 클릭하십시오</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 편집</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ko-KR" altLang="en-US" smtClean="0"/>
              <a:t>그림을 추가하려면 아이콘을 클릭하십시오</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 편집</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ko-KR" altLang="en-US" smtClean="0"/>
              <a:t>그림을 추가하려면 아이콘을 클릭하십시오</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 편집</a:t>
            </a:r>
          </a:p>
        </p:txBody>
      </p:sp>
      <p:sp>
        <p:nvSpPr>
          <p:cNvPr id="3" name="Date Placeholder 2"/>
          <p:cNvSpPr>
            <a:spLocks noGrp="1"/>
          </p:cNvSpPr>
          <p:nvPr>
            <p:ph type="dt" sz="half" idx="10"/>
          </p:nvPr>
        </p:nvSpPr>
        <p:spPr/>
        <p:txBody>
          <a:bodyPr/>
          <a:lstStyle/>
          <a:p>
            <a:fld id="{48A87A34-81AB-432B-8DAE-1953F412C126}" type="datetimeFigureOut">
              <a:rPr lang="en-US" dirty="0"/>
              <a:t>12/7/2023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세로 제목 및 텍스트">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ko-KR" altLang="en-US" smtClean="0"/>
              <a:t>마스터 제목 스타일 편집</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12/7/2023</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Content Placeholder 2"/>
          <p:cNvSpPr>
            <a:spLocks noGrp="1"/>
          </p:cNvSpPr>
          <p:nvPr>
            <p:ph idx="1"/>
          </p:nvPr>
        </p:nvSpPr>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구역 머리글">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ko-KR" altLang="en-US" smtClean="0"/>
              <a:t>마스터 제목 스타일 편집</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smtClean="0"/>
              <a:t>마스터 텍스트 스타일 편집</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12/7/2023</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ko-KR" altLang="en-US" smtClean="0"/>
              <a:t>마스터 제목 스타일 편집</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4" name="Content Placeholder 3"/>
          <p:cNvSpPr>
            <a:spLocks noGrp="1"/>
          </p:cNvSpPr>
          <p:nvPr>
            <p:ph sz="half" idx="2"/>
          </p:nvPr>
        </p:nvSpPr>
        <p:spPr>
          <a:xfrm>
            <a:off x="685800" y="3132666"/>
            <a:ext cx="5311775" cy="3086019"/>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 편집</a:t>
            </a:r>
          </a:p>
        </p:txBody>
      </p:sp>
      <p:sp>
        <p:nvSpPr>
          <p:cNvPr id="6" name="Content Placeholder 5"/>
          <p:cNvSpPr>
            <a:spLocks noGrp="1"/>
          </p:cNvSpPr>
          <p:nvPr>
            <p:ph sz="quarter" idx="4"/>
          </p:nvPr>
        </p:nvSpPr>
        <p:spPr>
          <a:xfrm>
            <a:off x="6172200" y="3132666"/>
            <a:ext cx="5334000" cy="3086019"/>
          </a:xfrm>
        </p:spPr>
        <p:txBody>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smtClean="0"/>
              <a:t>마스터 제목 스타일 편집</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ko-KR" altLang="en-US" smtClean="0"/>
              <a:t>마스터 제목 스타일 편집</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Date Placeholder 4"/>
          <p:cNvSpPr>
            <a:spLocks noGrp="1"/>
          </p:cNvSpPr>
          <p:nvPr>
            <p:ph type="dt" sz="half" idx="10"/>
          </p:nvPr>
        </p:nvSpPr>
        <p:spPr/>
        <p:txBody>
          <a:bodyPr/>
          <a:lstStyle/>
          <a:p>
            <a:fld id="{48A87A34-81AB-432B-8DAE-1953F412C126}" type="datetimeFigureOut">
              <a:rPr lang="en-US" dirty="0"/>
              <a:t>12/7/2023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ko-KR" altLang="en-US" smtClean="0"/>
              <a:t>마스터 제목 스타일 편집</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smtClean="0"/>
              <a:t>그림을 추가하려면 아이콘을 클릭하십시오</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 편집</a:t>
            </a:r>
          </a:p>
        </p:txBody>
      </p:sp>
      <p:sp>
        <p:nvSpPr>
          <p:cNvPr id="5" name="Date Placeholder 4"/>
          <p:cNvSpPr>
            <a:spLocks noGrp="1"/>
          </p:cNvSpPr>
          <p:nvPr>
            <p:ph type="dt" sz="half" idx="10"/>
          </p:nvPr>
        </p:nvSpPr>
        <p:spPr/>
        <p:txBody>
          <a:bodyPr/>
          <a:lstStyle/>
          <a:p>
            <a:fld id="{48A87A34-81AB-432B-8DAE-1953F412C126}" type="datetimeFigureOut">
              <a:rPr lang="en-US" dirty="0"/>
              <a:t>12/7/2023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ko-KR" altLang="en-US" smtClean="0"/>
              <a:t>마스터 제목 스타일 편집</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ko-KR" altLang="en-US" smtClean="0"/>
              <a:t>마스터 텍스트 스타일 편집</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12/7/2023</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1371600" y="2201779"/>
            <a:ext cx="9448800" cy="801080"/>
          </a:xfrm>
        </p:spPr>
        <p:txBody>
          <a:bodyPr>
            <a:normAutofit/>
          </a:bodyPr>
          <a:lstStyle/>
          <a:p>
            <a:pPr algn="ctr"/>
            <a:r>
              <a:rPr lang="en-US" sz="5000" dirty="0"/>
              <a:t>Escape from Mount Blaze</a:t>
            </a:r>
            <a:endParaRPr lang="en-US" sz="5000" dirty="0"/>
          </a:p>
        </p:txBody>
      </p:sp>
      <p:sp>
        <p:nvSpPr>
          <p:cNvPr id="3" name="부제목 2"/>
          <p:cNvSpPr>
            <a:spLocks noGrp="1"/>
          </p:cNvSpPr>
          <p:nvPr>
            <p:ph type="subTitle" idx="1"/>
          </p:nvPr>
        </p:nvSpPr>
        <p:spPr/>
        <p:txBody>
          <a:bodyPr/>
          <a:lstStyle/>
          <a:p>
            <a:r>
              <a:rPr lang="en-US" dirty="0" err="1" smtClean="0"/>
              <a:t>Kriston</a:t>
            </a:r>
            <a:r>
              <a:rPr lang="en-US" dirty="0" smtClean="0"/>
              <a:t> </a:t>
            </a:r>
            <a:r>
              <a:rPr lang="en-US" dirty="0" err="1" smtClean="0"/>
              <a:t>Che</a:t>
            </a:r>
            <a:endParaRPr lang="en-US" dirty="0"/>
          </a:p>
        </p:txBody>
      </p:sp>
    </p:spTree>
    <p:extLst>
      <p:ext uri="{BB962C8B-B14F-4D97-AF65-F5344CB8AC3E}">
        <p14:creationId xmlns:p14="http://schemas.microsoft.com/office/powerpoint/2010/main" val="1600977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dirty="0" smtClean="0"/>
              <a:t>Concept </a:t>
            </a:r>
            <a:endParaRPr lang="en-US" dirty="0"/>
          </a:p>
        </p:txBody>
      </p:sp>
      <p:sp>
        <p:nvSpPr>
          <p:cNvPr id="3" name="내용 개체 틀 2"/>
          <p:cNvSpPr>
            <a:spLocks noGrp="1"/>
          </p:cNvSpPr>
          <p:nvPr>
            <p:ph idx="1"/>
          </p:nvPr>
        </p:nvSpPr>
        <p:spPr/>
        <p:txBody>
          <a:bodyPr>
            <a:normAutofit fontScale="92500" lnSpcReduction="10000"/>
          </a:bodyPr>
          <a:lstStyle/>
          <a:p>
            <a:r>
              <a:rPr lang="en-US" dirty="0"/>
              <a:t>A game where you have to avoid potholes of lava, and fireballs to get to one of two end points. The player will be able to walk, run, and jump. They will also be able switch between third person view and first person view by pressing a key. </a:t>
            </a:r>
          </a:p>
          <a:p>
            <a:pPr marL="0" indent="0">
              <a:buNone/>
            </a:pPr>
            <a:r>
              <a:rPr lang="en-US" dirty="0"/>
              <a:t> </a:t>
            </a:r>
          </a:p>
          <a:p>
            <a:r>
              <a:rPr lang="en-US" dirty="0" smtClean="0"/>
              <a:t>Design: </a:t>
            </a:r>
          </a:p>
          <a:p>
            <a:r>
              <a:rPr lang="en-US" dirty="0" smtClean="0"/>
              <a:t>The </a:t>
            </a:r>
            <a:r>
              <a:rPr lang="en-US" dirty="0"/>
              <a:t>game is set on a rocky terrain with dim, dark lighting. Player will navigate around the dark rock mountains that has potholes of lava. There are two glowing checkpoints at the end of the map.</a:t>
            </a:r>
          </a:p>
          <a:p>
            <a:endParaRPr lang="en-US" dirty="0"/>
          </a:p>
          <a:p>
            <a:r>
              <a:rPr lang="en-US" dirty="0"/>
              <a:t>Rules: </a:t>
            </a:r>
          </a:p>
          <a:p>
            <a:r>
              <a:rPr lang="en-US" dirty="0"/>
              <a:t>Avoid oncoming projectiles to not respawn. Avoid potholes of lava to not </a:t>
            </a:r>
            <a:r>
              <a:rPr lang="en-US" dirty="0" smtClean="0"/>
              <a:t>respawn. Reach </a:t>
            </a:r>
            <a:r>
              <a:rPr lang="en-US" dirty="0"/>
              <a:t>one of the two checkpoints to complete the game.</a:t>
            </a:r>
          </a:p>
        </p:txBody>
      </p:sp>
    </p:spTree>
    <p:extLst>
      <p:ext uri="{BB962C8B-B14F-4D97-AF65-F5344CB8AC3E}">
        <p14:creationId xmlns:p14="http://schemas.microsoft.com/office/powerpoint/2010/main" val="4215500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dirty="0" smtClean="0"/>
              <a:t>Bird’s Eye View</a:t>
            </a:r>
            <a:endParaRPr lang="en-US" dirty="0"/>
          </a:p>
        </p:txBody>
      </p:sp>
      <p:pic>
        <p:nvPicPr>
          <p:cNvPr id="5" name="그림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3752850" y="857250"/>
            <a:ext cx="5143500" cy="6858000"/>
          </a:xfrm>
          <a:prstGeom prst="rect">
            <a:avLst/>
          </a:prstGeom>
        </p:spPr>
      </p:pic>
    </p:spTree>
    <p:extLst>
      <p:ext uri="{BB962C8B-B14F-4D97-AF65-F5344CB8AC3E}">
        <p14:creationId xmlns:p14="http://schemas.microsoft.com/office/powerpoint/2010/main" val="4225866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dirty="0" smtClean="0"/>
              <a:t>Start (3</a:t>
            </a:r>
            <a:r>
              <a:rPr lang="en-US" baseline="30000" dirty="0" smtClean="0"/>
              <a:t>rd</a:t>
            </a:r>
            <a:r>
              <a:rPr lang="en-US" dirty="0" smtClean="0"/>
              <a:t> Person view)</a:t>
            </a:r>
            <a:endParaRPr lang="en-US" dirty="0"/>
          </a:p>
        </p:txBody>
      </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4160" y="1805940"/>
            <a:ext cx="6736080" cy="5052060"/>
          </a:xfrm>
          <a:prstGeom prst="rect">
            <a:avLst/>
          </a:prstGeom>
        </p:spPr>
      </p:pic>
    </p:spTree>
    <p:extLst>
      <p:ext uri="{BB962C8B-B14F-4D97-AF65-F5344CB8AC3E}">
        <p14:creationId xmlns:p14="http://schemas.microsoft.com/office/powerpoint/2010/main" val="1137267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dirty="0" smtClean="0"/>
              <a:t>Start (1</a:t>
            </a:r>
            <a:r>
              <a:rPr lang="en-US" baseline="30000" dirty="0" smtClean="0"/>
              <a:t>st</a:t>
            </a:r>
            <a:r>
              <a:rPr lang="en-US" dirty="0" smtClean="0"/>
              <a:t> person view)</a:t>
            </a:r>
            <a:endParaRPr lang="en-US" dirty="0"/>
          </a:p>
        </p:txBody>
      </p:sp>
      <p:pic>
        <p:nvPicPr>
          <p:cNvPr id="4" name="그림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3680" y="1725930"/>
            <a:ext cx="6842760" cy="5132070"/>
          </a:xfrm>
          <a:prstGeom prst="rect">
            <a:avLst/>
          </a:prstGeom>
        </p:spPr>
      </p:pic>
    </p:spTree>
    <p:extLst>
      <p:ext uri="{BB962C8B-B14F-4D97-AF65-F5344CB8AC3E}">
        <p14:creationId xmlns:p14="http://schemas.microsoft.com/office/powerpoint/2010/main" val="280048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dirty="0" smtClean="0"/>
              <a:t>Gameplay</a:t>
            </a:r>
            <a:endParaRPr lang="en-US" dirty="0"/>
          </a:p>
        </p:txBody>
      </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3750" y="0"/>
            <a:ext cx="5143500" cy="6858000"/>
          </a:xfrm>
          <a:prstGeom prst="rect">
            <a:avLst/>
          </a:prstGeom>
        </p:spPr>
      </p:pic>
    </p:spTree>
    <p:extLst>
      <p:ext uri="{BB962C8B-B14F-4D97-AF65-F5344CB8AC3E}">
        <p14:creationId xmlns:p14="http://schemas.microsoft.com/office/powerpoint/2010/main" val="1118193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dirty="0" smtClean="0"/>
              <a:t>End of Game</a:t>
            </a:r>
            <a:endParaRPr lang="en-US" dirty="0"/>
          </a:p>
        </p:txBody>
      </p:sp>
      <p:pic>
        <p:nvPicPr>
          <p:cNvPr id="3" name="그림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1070" y="0"/>
            <a:ext cx="6697980" cy="6858000"/>
          </a:xfrm>
          <a:prstGeom prst="rect">
            <a:avLst/>
          </a:prstGeom>
        </p:spPr>
      </p:pic>
    </p:spTree>
    <p:extLst>
      <p:ext uri="{BB962C8B-B14F-4D97-AF65-F5344CB8AC3E}">
        <p14:creationId xmlns:p14="http://schemas.microsoft.com/office/powerpoint/2010/main" val="2026408252"/>
      </p:ext>
    </p:extLst>
  </p:cSld>
  <p:clrMapOvr>
    <a:masterClrMapping/>
  </p:clrMapOvr>
</p:sld>
</file>

<file path=ppt/theme/theme1.xml><?xml version="1.0" encoding="utf-8"?>
<a:theme xmlns:a="http://schemas.openxmlformats.org/drawingml/2006/main" name="비행기 구름">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TM04033937[[fn=비행기 구름]]</Template>
  <TotalTime>116</TotalTime>
  <Words>80</Words>
  <Application>Microsoft Office PowerPoint</Application>
  <PresentationFormat>와이드스크린</PresentationFormat>
  <Paragraphs>15</Paragraphs>
  <Slides>7</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7</vt:i4>
      </vt:variant>
    </vt:vector>
  </HeadingPairs>
  <TitlesOfParts>
    <vt:vector size="11" baseType="lpstr">
      <vt:lpstr>맑은 고딕</vt:lpstr>
      <vt:lpstr>Arial</vt:lpstr>
      <vt:lpstr>Century Gothic</vt:lpstr>
      <vt:lpstr>비행기 구름</vt:lpstr>
      <vt:lpstr>Escape from Mount Blaze</vt:lpstr>
      <vt:lpstr>Concept </vt:lpstr>
      <vt:lpstr>Bird’s Eye View</vt:lpstr>
      <vt:lpstr>Start (3rd Person view)</vt:lpstr>
      <vt:lpstr>Start (1st person view)</vt:lpstr>
      <vt:lpstr>Gameplay</vt:lpstr>
      <vt:lpstr>End of Game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Escape from Mount Blaze</dc:title>
  <dc:creator>KHJ-CSW</dc:creator>
  <cp:lastModifiedBy>KHJ-CSW</cp:lastModifiedBy>
  <cp:revision>9</cp:revision>
  <dcterms:created xsi:type="dcterms:W3CDTF">2023-12-07T21:12:55Z</dcterms:created>
  <dcterms:modified xsi:type="dcterms:W3CDTF">2023-12-07T23:09:35Z</dcterms:modified>
</cp:coreProperties>
</file>

<file path=docProps/thumbnail.jpeg>
</file>